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8" r:id="rId2"/>
    <p:sldId id="289" r:id="rId3"/>
    <p:sldId id="311" r:id="rId4"/>
    <p:sldId id="259" r:id="rId5"/>
    <p:sldId id="291" r:id="rId6"/>
    <p:sldId id="292" r:id="rId7"/>
    <p:sldId id="312" r:id="rId8"/>
    <p:sldId id="293" r:id="rId9"/>
    <p:sldId id="308" r:id="rId10"/>
    <p:sldId id="264" r:id="rId11"/>
    <p:sldId id="265" r:id="rId12"/>
    <p:sldId id="267" r:id="rId13"/>
    <p:sldId id="266" r:id="rId14"/>
    <p:sldId id="268" r:id="rId15"/>
    <p:sldId id="270" r:id="rId16"/>
    <p:sldId id="269" r:id="rId17"/>
    <p:sldId id="314" r:id="rId18"/>
    <p:sldId id="294" r:id="rId19"/>
    <p:sldId id="282" r:id="rId20"/>
    <p:sldId id="313" r:id="rId21"/>
    <p:sldId id="309" r:id="rId22"/>
    <p:sldId id="304" r:id="rId23"/>
    <p:sldId id="310" r:id="rId24"/>
    <p:sldId id="316" r:id="rId25"/>
    <p:sldId id="286" r:id="rId26"/>
    <p:sldId id="305" r:id="rId27"/>
    <p:sldId id="300" r:id="rId28"/>
    <p:sldId id="302" r:id="rId29"/>
    <p:sldId id="301" r:id="rId30"/>
    <p:sldId id="280" r:id="rId31"/>
    <p:sldId id="284" r:id="rId32"/>
    <p:sldId id="303" r:id="rId33"/>
    <p:sldId id="28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146BC1-C15B-034A-C33B-4E5B4D7C13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FA8B83-B290-44F5-1D7A-FEABCF33B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576F416-172B-D6CC-42E9-E5D344E02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19/08/2025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5D7AC4-B686-3C44-237D-BC9F6F430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CCC7B2-2E5E-B388-5332-952AA7919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689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7BA03C-022E-DBFA-5470-0261D80A7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84FA9D1-C9CE-3474-2567-84A36A661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E3D585-8548-4B9D-6A35-9898B9E30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19/08/2025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2168D7-C953-A925-A891-3DFBED93F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27AFEA-1878-DC10-1E83-D76137F41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114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F923F70-216F-E644-113B-ECDECD5E50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E6701A4-1539-3038-953B-D14458F62A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A56657-93F0-C3D1-53E2-A29362917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19/08/2025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BB793C-2D90-BDC0-FC49-D164383E4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A953780-91A3-84F7-317A-ABB8B271C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2867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C9E0B3-C885-27E2-640D-901977F4A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BF8A4B-2142-6F8D-929F-42FF96A40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CD1801-13E2-A4A3-C274-20483204F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19/08/2025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7EB9E6-0189-F8BE-2136-0B1CF491C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28406C0-4C21-AD2E-6884-EEB7F7526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165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9FA33D-2775-BEE2-045D-8A42ACD78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A5C8DE-9E0A-9889-29DE-BC094CF85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9BA3617-EB2F-EA13-EC4C-65630302A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19/08/2025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357011-2927-45F6-8820-C0F4B4E61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2B3E07B-AD93-DF79-D01A-8E039B63A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244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908845-5059-DCAD-B60E-104B09845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84523A-5705-7326-19EA-2779DF38D3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7F92D80-3B30-64A6-7035-B6B1A9ABD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8A2AEAA-3234-5CD9-CC00-C6E15E554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19/08/2025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79AC17A-FE00-488E-C124-7EA48CCE7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647BEED-2E75-F829-4A2D-45178E8EE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076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CD08BF-2452-40B6-852E-99E2352A7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E02D6A2-44F9-F79C-60DA-D9C7B35FF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4BC5A33-21FE-88F3-40B0-7E0F6DB7E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915AF0E-6BB4-CD83-7EAB-B38F36E665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FD7D900-95FF-965B-6498-340C44A59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BF88174-0344-637E-4935-906B0C975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19/08/2025</a:t>
            </a:fld>
            <a:endParaRPr lang="en-GB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642541E-D835-AED8-6954-A34581280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A2A88B4-27AA-40A3-4340-5942BC892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7973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8CBA16-BFB2-5DBD-FF89-7BB69E17D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BB31104-EFD5-B65C-6DA7-094B37AA3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19/08/2025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F4247EB-0654-C863-B965-76706A2DB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17B940E-4F04-77F3-8909-E8F0025B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7729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4C4B122-B6E2-8B00-9507-8EED5D419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19/08/2025</a:t>
            </a:fld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9273941-C440-C600-D8B1-072B7DA4E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40EE3E-5F93-6E8C-FC00-4A2674342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515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F98602-D44A-B271-721B-EFA639E08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EADBD0-1F85-3183-2EBC-5732C8BF4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8C7DFAE-BEB8-B9AB-6AF9-BF7C5CBE4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23DE46F-B9CF-20B4-B512-CCE397081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19/08/2025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34A2792-9FEE-6172-CFEA-0F4C853A9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52E1257-6971-F95E-5FB3-053C36165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072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A11D4A-E0BA-FA40-7709-E4A9B9D1C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2E7A9BD-23A5-9EEA-DABF-BD7D0FD5CA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73B9A01-19D6-C500-ECA8-D8A80E433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4854E95-BC9C-C292-C8BE-90D902C5E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19/08/2025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E4D3E4A-DF70-217F-88C0-9F16C9A8B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220A245-AF1B-4DA6-2C0B-E75EE1CD2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144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2AB8568-DCE2-F123-2B1B-16F4DA5DD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FBAA86B-3578-22BC-B2C2-481A0A3F5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391F0-4AE5-FC41-E1BC-7E6CA6BC07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BB6D88-5075-48D7-BD79-A331FE34B533}" type="datetimeFigureOut">
              <a:rPr lang="en-GB" smtClean="0"/>
              <a:t>19/08/2025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0F06F89-CE36-AD15-8185-80C72D8AD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4921D42-D547-740B-DBEA-AB2FB7D460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9AB5817-1687-B830-F7E8-3521E8D172B8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57340"/>
            <a:ext cx="1103313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900">
                <a:solidFill>
                  <a:srgbClr val="CF022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C2 – Usage restreint </a:t>
            </a:r>
          </a:p>
        </p:txBody>
      </p:sp>
    </p:spTree>
    <p:extLst>
      <p:ext uri="{BB962C8B-B14F-4D97-AF65-F5344CB8AC3E}">
        <p14:creationId xmlns:p14="http://schemas.microsoft.com/office/powerpoint/2010/main" val="3759884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14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3.png"/><Relationship Id="rId5" Type="http://schemas.openxmlformats.org/officeDocument/2006/relationships/image" Target="../media/image15.png"/><Relationship Id="rId10" Type="http://schemas.openxmlformats.org/officeDocument/2006/relationships/image" Target="../media/image12.svg"/><Relationship Id="rId4" Type="http://schemas.openxmlformats.org/officeDocument/2006/relationships/image" Target="../media/image4.sv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12" Type="http://schemas.openxmlformats.org/officeDocument/2006/relationships/image" Target="../media/image12.svg"/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4.svg"/><Relationship Id="rId4" Type="http://schemas.openxmlformats.org/officeDocument/2006/relationships/image" Target="../media/image4.svg"/><Relationship Id="rId9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4.svg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3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4.svg"/><Relationship Id="rId4" Type="http://schemas.openxmlformats.org/officeDocument/2006/relationships/image" Target="../media/image4.sv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2E5726-01AC-6C02-6BA8-9A03EB135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98" y="1089584"/>
            <a:ext cx="11954302" cy="4294020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F76CE240-831A-31FB-B785-2E0B60A2F410}"/>
              </a:ext>
            </a:extLst>
          </p:cNvPr>
          <p:cNvSpPr/>
          <p:nvPr/>
        </p:nvSpPr>
        <p:spPr>
          <a:xfrm>
            <a:off x="92386" y="4263746"/>
            <a:ext cx="797442" cy="7205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8166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C0FD017-3D37-1FDF-173E-A22FD83D7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4" t="18707"/>
          <a:stretch>
            <a:fillRect/>
          </a:stretch>
        </p:blipFill>
        <p:spPr>
          <a:xfrm>
            <a:off x="285135" y="869308"/>
            <a:ext cx="10853058" cy="4848375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993EAA36-3A30-AA8A-64A9-3B03878A0378}"/>
              </a:ext>
            </a:extLst>
          </p:cNvPr>
          <p:cNvSpPr/>
          <p:nvPr/>
        </p:nvSpPr>
        <p:spPr>
          <a:xfrm>
            <a:off x="5574889" y="1229493"/>
            <a:ext cx="5397911" cy="48602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443BA1D-8DA0-5FC7-AAF4-75565CC5DB92}"/>
              </a:ext>
            </a:extLst>
          </p:cNvPr>
          <p:cNvSpPr/>
          <p:nvPr/>
        </p:nvSpPr>
        <p:spPr>
          <a:xfrm>
            <a:off x="5574890" y="1835657"/>
            <a:ext cx="1783854" cy="41546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 1 contour">
            <a:extLst>
              <a:ext uri="{FF2B5EF4-FFF2-40B4-BE49-F238E27FC236}">
                <a16:creationId xmlns:a16="http://schemas.microsoft.com/office/drawing/2014/main" id="{050EE2DE-BDAA-19F4-22F1-AE5A98FF0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3503" y="1239524"/>
            <a:ext cx="641386" cy="641386"/>
          </a:xfrm>
          <a:prstGeom prst="rect">
            <a:avLst/>
          </a:prstGeom>
        </p:spPr>
      </p:pic>
      <p:pic>
        <p:nvPicPr>
          <p:cNvPr id="8" name="Graphique 7" descr="Badge contour">
            <a:extLst>
              <a:ext uri="{FF2B5EF4-FFF2-40B4-BE49-F238E27FC236}">
                <a16:creationId xmlns:a16="http://schemas.microsoft.com/office/drawing/2014/main" id="{E06806AA-B4E5-D4A9-9E6B-EBF4E98B7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64642" y="2165294"/>
            <a:ext cx="641387" cy="641387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10AE07AC-165A-FD1A-AD76-301D8D6870BE}"/>
              </a:ext>
            </a:extLst>
          </p:cNvPr>
          <p:cNvSpPr/>
          <p:nvPr/>
        </p:nvSpPr>
        <p:spPr>
          <a:xfrm>
            <a:off x="7467599" y="1835657"/>
            <a:ext cx="1534977" cy="41546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que 9" descr="Badge 3 contour">
            <a:extLst>
              <a:ext uri="{FF2B5EF4-FFF2-40B4-BE49-F238E27FC236}">
                <a16:creationId xmlns:a16="http://schemas.microsoft.com/office/drawing/2014/main" id="{77667AD4-901E-D011-3C2C-CC33B8507E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90738" y="1930433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15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190A28D-6F73-01FB-4C84-22CCAD424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90"/>
          <a:stretch>
            <a:fillRect/>
          </a:stretch>
        </p:blipFill>
        <p:spPr>
          <a:xfrm>
            <a:off x="5116286" y="655646"/>
            <a:ext cx="7075714" cy="5791611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0E256310-8F6E-D0DF-7365-49498E7E9216}"/>
              </a:ext>
            </a:extLst>
          </p:cNvPr>
          <p:cNvSpPr/>
          <p:nvPr/>
        </p:nvSpPr>
        <p:spPr>
          <a:xfrm>
            <a:off x="5574889" y="1359008"/>
            <a:ext cx="6331976" cy="67387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480E477-AE13-8CB1-3688-80CBA3543FD2}"/>
              </a:ext>
            </a:extLst>
          </p:cNvPr>
          <p:cNvSpPr/>
          <p:nvPr/>
        </p:nvSpPr>
        <p:spPr>
          <a:xfrm>
            <a:off x="5574889" y="2263588"/>
            <a:ext cx="3087330" cy="59759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 1 contour">
            <a:extLst>
              <a:ext uri="{FF2B5EF4-FFF2-40B4-BE49-F238E27FC236}">
                <a16:creationId xmlns:a16="http://schemas.microsoft.com/office/drawing/2014/main" id="{A9886F1C-DC4D-A28A-B993-4F6A405A2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3503" y="1375250"/>
            <a:ext cx="641386" cy="641386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3B0C626A-66D6-C090-208E-D68DB492AB78}"/>
              </a:ext>
            </a:extLst>
          </p:cNvPr>
          <p:cNvSpPr/>
          <p:nvPr/>
        </p:nvSpPr>
        <p:spPr>
          <a:xfrm>
            <a:off x="8705323" y="2263588"/>
            <a:ext cx="1500562" cy="59759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que 8" descr="Badge 3 contour">
            <a:extLst>
              <a:ext uri="{FF2B5EF4-FFF2-40B4-BE49-F238E27FC236}">
                <a16:creationId xmlns:a16="http://schemas.microsoft.com/office/drawing/2014/main" id="{CC9274A5-080F-C3B1-AD45-A262220DEA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41450" y="2236043"/>
            <a:ext cx="641386" cy="641386"/>
          </a:xfrm>
          <a:prstGeom prst="rect">
            <a:avLst/>
          </a:prstGeom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C865320F-15AE-955B-CDAA-EB5AE85A8898}"/>
              </a:ext>
            </a:extLst>
          </p:cNvPr>
          <p:cNvSpPr/>
          <p:nvPr/>
        </p:nvSpPr>
        <p:spPr>
          <a:xfrm>
            <a:off x="5568832" y="2861187"/>
            <a:ext cx="6259374" cy="11356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que 10" descr="Badge contour">
            <a:extLst>
              <a:ext uri="{FF2B5EF4-FFF2-40B4-BE49-F238E27FC236}">
                <a16:creationId xmlns:a16="http://schemas.microsoft.com/office/drawing/2014/main" id="{5420150C-EB6B-DB09-0C9A-41453697CC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30473" y="2241693"/>
            <a:ext cx="641387" cy="641387"/>
          </a:xfrm>
          <a:prstGeom prst="rect">
            <a:avLst/>
          </a:prstGeom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8106CF95-0622-847D-E2C8-D684B137F1AB}"/>
              </a:ext>
            </a:extLst>
          </p:cNvPr>
          <p:cNvSpPr/>
          <p:nvPr/>
        </p:nvSpPr>
        <p:spPr>
          <a:xfrm>
            <a:off x="8933264" y="5861320"/>
            <a:ext cx="3077497" cy="58240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Graphique 13" descr="Badge 5 contour">
            <a:extLst>
              <a:ext uri="{FF2B5EF4-FFF2-40B4-BE49-F238E27FC236}">
                <a16:creationId xmlns:a16="http://schemas.microsoft.com/office/drawing/2014/main" id="{8BC6C037-4BEF-D888-B50A-B04FA80511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38164" y="5782528"/>
            <a:ext cx="641387" cy="641387"/>
          </a:xfrm>
          <a:prstGeom prst="rect">
            <a:avLst/>
          </a:prstGeom>
        </p:spPr>
      </p:pic>
      <p:pic>
        <p:nvPicPr>
          <p:cNvPr id="15" name="Graphique 14" descr="Badge 4 contour">
            <a:extLst>
              <a:ext uri="{FF2B5EF4-FFF2-40B4-BE49-F238E27FC236}">
                <a16:creationId xmlns:a16="http://schemas.microsoft.com/office/drawing/2014/main" id="{9978FA1B-B03C-BC7A-268B-058871A2BC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30473" y="3108137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169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CEF68E0-6356-4F2A-E968-3180F5BF0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93"/>
          <a:stretch>
            <a:fillRect/>
          </a:stretch>
        </p:blipFill>
        <p:spPr>
          <a:xfrm>
            <a:off x="5290456" y="690724"/>
            <a:ext cx="6901543" cy="5771812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EAF49F8-C3FB-CE0B-BA09-F06BF47773C3}"/>
              </a:ext>
            </a:extLst>
          </p:cNvPr>
          <p:cNvSpPr/>
          <p:nvPr/>
        </p:nvSpPr>
        <p:spPr>
          <a:xfrm>
            <a:off x="5513526" y="1190343"/>
            <a:ext cx="6259374" cy="13255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7061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045CE4-F60B-02E1-962A-F3DCBAD71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4004F2-ABE4-0CEA-B801-92D761318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F9415E4-9E2E-A9F2-92F3-A6B426418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7048"/>
            <a:ext cx="12192000" cy="55239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02150C-68BF-BA3E-57B0-7A38A7B62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6272"/>
            <a:ext cx="12192000" cy="576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58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170120-3033-ADD7-DADB-77188F726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472E4D-39F7-9DE4-1B92-48284A4AE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8120F2F-9F3D-A37F-BB1C-AB68B2D3D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507"/>
            <a:ext cx="12192000" cy="549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52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9BACC0-02F6-BF61-3420-1D9A2BCBD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80BCE8-C15C-7570-D795-45918B211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1E668E8-A080-DA2B-5FCD-2009C72A4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900"/>
            <a:ext cx="12192000" cy="5470199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832729D-5211-B208-952C-0AFDD720BE9A}"/>
              </a:ext>
            </a:extLst>
          </p:cNvPr>
          <p:cNvSpPr/>
          <p:nvPr/>
        </p:nvSpPr>
        <p:spPr>
          <a:xfrm>
            <a:off x="5624052" y="1248697"/>
            <a:ext cx="6148847" cy="6784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F56D352-E674-067E-01C4-C031C48D67A8}"/>
              </a:ext>
            </a:extLst>
          </p:cNvPr>
          <p:cNvSpPr/>
          <p:nvPr/>
        </p:nvSpPr>
        <p:spPr>
          <a:xfrm>
            <a:off x="5624051" y="2255897"/>
            <a:ext cx="6148847" cy="6784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EAA5EE6C-0E56-2992-3871-EC31B81FCAD7}"/>
              </a:ext>
            </a:extLst>
          </p:cNvPr>
          <p:cNvSpPr/>
          <p:nvPr/>
        </p:nvSpPr>
        <p:spPr>
          <a:xfrm>
            <a:off x="10097729" y="5492106"/>
            <a:ext cx="1940639" cy="6784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7C22598A-C75A-5F92-4214-F377C5793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3503" y="1375250"/>
            <a:ext cx="641386" cy="641386"/>
          </a:xfrm>
          <a:prstGeom prst="rect">
            <a:avLst/>
          </a:prstGeom>
        </p:spPr>
      </p:pic>
      <p:pic>
        <p:nvPicPr>
          <p:cNvPr id="9" name="Graphique 8" descr="Badge 3 contour">
            <a:extLst>
              <a:ext uri="{FF2B5EF4-FFF2-40B4-BE49-F238E27FC236}">
                <a16:creationId xmlns:a16="http://schemas.microsoft.com/office/drawing/2014/main" id="{14142F1E-1F88-EC07-C91F-EA014E080F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3161" y="5510625"/>
            <a:ext cx="641386" cy="641386"/>
          </a:xfrm>
          <a:prstGeom prst="rect">
            <a:avLst/>
          </a:prstGeom>
        </p:spPr>
      </p:pic>
      <p:pic>
        <p:nvPicPr>
          <p:cNvPr id="10" name="Graphique 9" descr="Badge contour">
            <a:extLst>
              <a:ext uri="{FF2B5EF4-FFF2-40B4-BE49-F238E27FC236}">
                <a16:creationId xmlns:a16="http://schemas.microsoft.com/office/drawing/2014/main" id="{A750B93F-8243-7D3D-9BF4-F1118D55B9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30473" y="2241693"/>
            <a:ext cx="641387" cy="6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5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9AB6004-26BA-E2E6-7756-9C405E049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66"/>
          <a:stretch>
            <a:fillRect/>
          </a:stretch>
        </p:blipFill>
        <p:spPr>
          <a:xfrm>
            <a:off x="5214257" y="681037"/>
            <a:ext cx="6929196" cy="5783548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1D630D7-73CF-07D2-FF61-BAD57A8AF6A3}"/>
              </a:ext>
            </a:extLst>
          </p:cNvPr>
          <p:cNvSpPr/>
          <p:nvPr/>
        </p:nvSpPr>
        <p:spPr>
          <a:xfrm>
            <a:off x="10943302" y="1435510"/>
            <a:ext cx="829597" cy="39011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DB924C3-9855-3C58-A349-B687CABE3151}"/>
              </a:ext>
            </a:extLst>
          </p:cNvPr>
          <p:cNvSpPr/>
          <p:nvPr/>
        </p:nvSpPr>
        <p:spPr>
          <a:xfrm>
            <a:off x="10859728" y="2349911"/>
            <a:ext cx="829597" cy="41555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85557EFE-9100-711F-BA8A-3CE699C12222}"/>
              </a:ext>
            </a:extLst>
          </p:cNvPr>
          <p:cNvSpPr/>
          <p:nvPr/>
        </p:nvSpPr>
        <p:spPr>
          <a:xfrm>
            <a:off x="8809702" y="5789317"/>
            <a:ext cx="3156155" cy="61849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4D1F35E6-476C-DA19-510C-230712AE0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01916" y="1306238"/>
            <a:ext cx="641386" cy="641386"/>
          </a:xfrm>
          <a:prstGeom prst="rect">
            <a:avLst/>
          </a:prstGeom>
        </p:spPr>
      </p:pic>
      <p:pic>
        <p:nvPicPr>
          <p:cNvPr id="9" name="Graphique 8" descr="Badge 3 contour">
            <a:extLst>
              <a:ext uri="{FF2B5EF4-FFF2-40B4-BE49-F238E27FC236}">
                <a16:creationId xmlns:a16="http://schemas.microsoft.com/office/drawing/2014/main" id="{CF3AA8AF-A99F-CED0-4E64-479C3E13BA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69910" y="5766424"/>
            <a:ext cx="641386" cy="641386"/>
          </a:xfrm>
          <a:prstGeom prst="rect">
            <a:avLst/>
          </a:prstGeom>
        </p:spPr>
      </p:pic>
      <p:pic>
        <p:nvPicPr>
          <p:cNvPr id="10" name="Graphique 9" descr="Badge contour">
            <a:extLst>
              <a:ext uri="{FF2B5EF4-FFF2-40B4-BE49-F238E27FC236}">
                <a16:creationId xmlns:a16="http://schemas.microsoft.com/office/drawing/2014/main" id="{DC56DBC4-3535-B3BE-62CD-DE4DB87AAA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03509" y="2236996"/>
            <a:ext cx="641387" cy="6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94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5D9A4-7AF1-0DD6-5363-B4BAC66B8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91153B1-B083-D245-324E-36DB48FB1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77"/>
          <a:stretch>
            <a:fillRect/>
          </a:stretch>
        </p:blipFill>
        <p:spPr>
          <a:xfrm>
            <a:off x="0" y="1436914"/>
            <a:ext cx="12192000" cy="5192486"/>
          </a:xfrm>
          <a:prstGeom prst="rect">
            <a:avLst/>
          </a:prstGeom>
        </p:spPr>
      </p:pic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7568BF29-09B4-2771-8475-63C79D09C735}"/>
              </a:ext>
            </a:extLst>
          </p:cNvPr>
          <p:cNvSpPr/>
          <p:nvPr/>
        </p:nvSpPr>
        <p:spPr>
          <a:xfrm>
            <a:off x="7554687" y="1566607"/>
            <a:ext cx="367472" cy="338393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1A22330A-E19E-028C-E980-617DDAB2CB86}"/>
              </a:ext>
            </a:extLst>
          </p:cNvPr>
          <p:cNvSpPr/>
          <p:nvPr/>
        </p:nvSpPr>
        <p:spPr>
          <a:xfrm>
            <a:off x="1817916" y="2894665"/>
            <a:ext cx="367472" cy="338393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BE12870E-D1AB-9403-B179-9F6B29BA71D5}"/>
              </a:ext>
            </a:extLst>
          </p:cNvPr>
          <p:cNvSpPr/>
          <p:nvPr/>
        </p:nvSpPr>
        <p:spPr>
          <a:xfrm>
            <a:off x="10371956" y="6263771"/>
            <a:ext cx="313045" cy="294850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62628202-73C2-996C-69B6-54FCB533D42B}"/>
              </a:ext>
            </a:extLst>
          </p:cNvPr>
          <p:cNvSpPr/>
          <p:nvPr/>
        </p:nvSpPr>
        <p:spPr>
          <a:xfrm>
            <a:off x="8974047" y="4737416"/>
            <a:ext cx="291275" cy="288033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1783AD04-3683-119B-E763-FD4B84419248}"/>
              </a:ext>
            </a:extLst>
          </p:cNvPr>
          <p:cNvSpPr/>
          <p:nvPr/>
        </p:nvSpPr>
        <p:spPr>
          <a:xfrm>
            <a:off x="10219386" y="3429000"/>
            <a:ext cx="249757" cy="230219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" name="Rectangle : coins arrondis 6">
            <a:extLst>
              <a:ext uri="{FF2B5EF4-FFF2-40B4-BE49-F238E27FC236}">
                <a16:creationId xmlns:a16="http://schemas.microsoft.com/office/drawing/2014/main" id="{BF8FF2DF-73B9-FCBA-FC8B-20FFEE5D7E93}"/>
              </a:ext>
            </a:extLst>
          </p:cNvPr>
          <p:cNvSpPr/>
          <p:nvPr/>
        </p:nvSpPr>
        <p:spPr>
          <a:xfrm>
            <a:off x="8002166" y="3358221"/>
            <a:ext cx="2526313" cy="127909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1014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F628956-D73A-14AE-71C3-3D915AB99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t="25680" r="1696"/>
          <a:stretch>
            <a:fillRect/>
          </a:stretch>
        </p:blipFill>
        <p:spPr>
          <a:xfrm>
            <a:off x="614516" y="352568"/>
            <a:ext cx="11370655" cy="4757057"/>
          </a:xfrm>
          <a:prstGeom prst="rect">
            <a:avLst/>
          </a:prstGeom>
        </p:spPr>
      </p:pic>
      <p:sp>
        <p:nvSpPr>
          <p:cNvPr id="3" name="Rectangle : coins arrondis 7">
            <a:extLst>
              <a:ext uri="{FF2B5EF4-FFF2-40B4-BE49-F238E27FC236}">
                <a16:creationId xmlns:a16="http://schemas.microsoft.com/office/drawing/2014/main" id="{76958C85-1923-7B6E-2075-8D0832944B36}"/>
              </a:ext>
            </a:extLst>
          </p:cNvPr>
          <p:cNvSpPr/>
          <p:nvPr/>
        </p:nvSpPr>
        <p:spPr>
          <a:xfrm>
            <a:off x="11016343" y="2827827"/>
            <a:ext cx="968828" cy="3616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732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0BF03B3-71E6-27F6-046E-50DE72587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0" t="18538" r="3304"/>
          <a:stretch>
            <a:fillRect/>
          </a:stretch>
        </p:blipFill>
        <p:spPr>
          <a:xfrm>
            <a:off x="358626" y="544285"/>
            <a:ext cx="11190515" cy="5214257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3237653E-38BA-FE7C-FC59-176DD1D48CE4}"/>
              </a:ext>
            </a:extLst>
          </p:cNvPr>
          <p:cNvSpPr/>
          <p:nvPr/>
        </p:nvSpPr>
        <p:spPr>
          <a:xfrm>
            <a:off x="8104069" y="939102"/>
            <a:ext cx="3445072" cy="169594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6A11BD6-E90F-96EA-22C0-60AF19639941}"/>
              </a:ext>
            </a:extLst>
          </p:cNvPr>
          <p:cNvSpPr/>
          <p:nvPr/>
        </p:nvSpPr>
        <p:spPr>
          <a:xfrm>
            <a:off x="8104069" y="2873829"/>
            <a:ext cx="3501777" cy="22098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40102D43-82E3-E9C1-9FBC-7FA7D7C62D96}"/>
              </a:ext>
            </a:extLst>
          </p:cNvPr>
          <p:cNvSpPr/>
          <p:nvPr/>
        </p:nvSpPr>
        <p:spPr>
          <a:xfrm>
            <a:off x="10657114" y="5197925"/>
            <a:ext cx="718457" cy="36337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que 9" descr="Badge 1 contour">
            <a:extLst>
              <a:ext uri="{FF2B5EF4-FFF2-40B4-BE49-F238E27FC236}">
                <a16:creationId xmlns:a16="http://schemas.microsoft.com/office/drawing/2014/main" id="{3E37B15B-B63D-56DE-90AC-A202A0D67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20970" y="922340"/>
            <a:ext cx="641386" cy="641386"/>
          </a:xfrm>
          <a:prstGeom prst="rect">
            <a:avLst/>
          </a:prstGeom>
        </p:spPr>
      </p:pic>
      <p:pic>
        <p:nvPicPr>
          <p:cNvPr id="11" name="Graphique 10" descr="Badge 3 contour">
            <a:extLst>
              <a:ext uri="{FF2B5EF4-FFF2-40B4-BE49-F238E27FC236}">
                <a16:creationId xmlns:a16="http://schemas.microsoft.com/office/drawing/2014/main" id="{23AE59F6-7B2F-6771-ADDA-2C50E9F6C0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46626" y="5117156"/>
            <a:ext cx="641386" cy="641386"/>
          </a:xfrm>
          <a:prstGeom prst="rect">
            <a:avLst/>
          </a:prstGeom>
        </p:spPr>
      </p:pic>
      <p:pic>
        <p:nvPicPr>
          <p:cNvPr id="12" name="Graphique 11" descr="Badge contour">
            <a:extLst>
              <a:ext uri="{FF2B5EF4-FFF2-40B4-BE49-F238E27FC236}">
                <a16:creationId xmlns:a16="http://schemas.microsoft.com/office/drawing/2014/main" id="{37826475-8B11-7063-5B5D-6077004543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64459" y="2884715"/>
            <a:ext cx="641387" cy="6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67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59062-C074-A184-CFEE-DD203F189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366917-6640-1091-6BD6-BB0A3CE33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98" y="1089584"/>
            <a:ext cx="11954302" cy="4294020"/>
          </a:xfrm>
          <a:prstGeom prst="rect">
            <a:avLst/>
          </a:prstGeom>
        </p:spPr>
      </p:pic>
      <p:sp>
        <p:nvSpPr>
          <p:cNvPr id="5" name="Rectangle : coins arrondis 3">
            <a:extLst>
              <a:ext uri="{FF2B5EF4-FFF2-40B4-BE49-F238E27FC236}">
                <a16:creationId xmlns:a16="http://schemas.microsoft.com/office/drawing/2014/main" id="{7739C16B-1208-A806-6766-1DA753707455}"/>
              </a:ext>
            </a:extLst>
          </p:cNvPr>
          <p:cNvSpPr/>
          <p:nvPr/>
        </p:nvSpPr>
        <p:spPr>
          <a:xfrm>
            <a:off x="10026503" y="1607689"/>
            <a:ext cx="1927800" cy="55060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2293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4223B-7886-7BA9-5A62-E6620D7A4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D89F70-67D2-84A2-3A00-76BE95719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" t="18197"/>
          <a:stretch>
            <a:fillRect/>
          </a:stretch>
        </p:blipFill>
        <p:spPr>
          <a:xfrm>
            <a:off x="130040" y="996110"/>
            <a:ext cx="11658600" cy="5236030"/>
          </a:xfrm>
          <a:prstGeom prst="rect">
            <a:avLst/>
          </a:prstGeom>
        </p:spPr>
      </p:pic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FE32607B-BD7F-05A3-9181-A6FF74F2994E}"/>
              </a:ext>
            </a:extLst>
          </p:cNvPr>
          <p:cNvSpPr/>
          <p:nvPr/>
        </p:nvSpPr>
        <p:spPr>
          <a:xfrm>
            <a:off x="7086601" y="2187093"/>
            <a:ext cx="367472" cy="338393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A499C961-DE01-1244-E32E-97F153B6C404}"/>
              </a:ext>
            </a:extLst>
          </p:cNvPr>
          <p:cNvSpPr/>
          <p:nvPr/>
        </p:nvSpPr>
        <p:spPr>
          <a:xfrm>
            <a:off x="1219202" y="3994121"/>
            <a:ext cx="367472" cy="338393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2F9721E4-CE18-7EEA-0B2F-B3365F7C07A9}"/>
              </a:ext>
            </a:extLst>
          </p:cNvPr>
          <p:cNvSpPr/>
          <p:nvPr/>
        </p:nvSpPr>
        <p:spPr>
          <a:xfrm>
            <a:off x="10961916" y="5441922"/>
            <a:ext cx="367472" cy="338393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DA85371F-4904-C557-43C8-0E19D3C2C6A6}"/>
              </a:ext>
            </a:extLst>
          </p:cNvPr>
          <p:cNvSpPr/>
          <p:nvPr/>
        </p:nvSpPr>
        <p:spPr>
          <a:xfrm>
            <a:off x="8654146" y="3614125"/>
            <a:ext cx="367472" cy="338393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E245533E-67A7-4D60-641E-36FA871CDE63}"/>
              </a:ext>
            </a:extLst>
          </p:cNvPr>
          <p:cNvSpPr/>
          <p:nvPr/>
        </p:nvSpPr>
        <p:spPr>
          <a:xfrm>
            <a:off x="9734804" y="3090607"/>
            <a:ext cx="367472" cy="338393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77990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B2707-9DAB-CEAC-208E-33F77FFE1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9C8CEAD-0858-41B4-3F90-D4A46841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" t="24727" r="1103"/>
          <a:stretch>
            <a:fillRect/>
          </a:stretch>
        </p:blipFill>
        <p:spPr>
          <a:xfrm>
            <a:off x="466154" y="757695"/>
            <a:ext cx="11636189" cy="4818090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A3EE5CB5-B5F4-1203-5EA5-654E3C624705}"/>
              </a:ext>
            </a:extLst>
          </p:cNvPr>
          <p:cNvSpPr/>
          <p:nvPr/>
        </p:nvSpPr>
        <p:spPr>
          <a:xfrm>
            <a:off x="5607539" y="5158494"/>
            <a:ext cx="1446403" cy="41729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040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93FD2-E651-4CF8-688F-763992A0C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099E83A-0AE3-8D1F-A42E-21233B734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20" b="1951"/>
          <a:stretch/>
        </p:blipFill>
        <p:spPr>
          <a:xfrm>
            <a:off x="0" y="791851"/>
            <a:ext cx="12192000" cy="5090475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A1082B05-BEBF-F5DA-84DB-278A23B495FB}"/>
              </a:ext>
            </a:extLst>
          </p:cNvPr>
          <p:cNvSpPr/>
          <p:nvPr/>
        </p:nvSpPr>
        <p:spPr>
          <a:xfrm>
            <a:off x="3117527" y="2670238"/>
            <a:ext cx="5898654" cy="155763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46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6D34D-193B-1BD4-3FB6-2C1BE41C2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91D4C1D-DC4D-7259-BB67-53C641ABA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7" t="26681" r="955" b="2871"/>
          <a:stretch>
            <a:fillRect/>
          </a:stretch>
        </p:blipFill>
        <p:spPr>
          <a:xfrm>
            <a:off x="603836" y="1087290"/>
            <a:ext cx="11474825" cy="4509248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AF405C03-A316-E444-31DF-748673DA2ABD}"/>
              </a:ext>
            </a:extLst>
          </p:cNvPr>
          <p:cNvSpPr/>
          <p:nvPr/>
        </p:nvSpPr>
        <p:spPr>
          <a:xfrm>
            <a:off x="3117527" y="2670238"/>
            <a:ext cx="5898654" cy="176024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DE1092F-D99F-BBD2-152E-64382BFDC3B9}"/>
              </a:ext>
            </a:extLst>
          </p:cNvPr>
          <p:cNvSpPr/>
          <p:nvPr/>
        </p:nvSpPr>
        <p:spPr>
          <a:xfrm>
            <a:off x="9383487" y="1992086"/>
            <a:ext cx="1036952" cy="41365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0986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A88D2-973F-28BE-59DE-9F293DFE1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F257C16-60DE-1029-5ACD-8A3FF7499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2" t="25581" r="893"/>
          <a:stretch>
            <a:fillRect/>
          </a:stretch>
        </p:blipFill>
        <p:spPr>
          <a:xfrm>
            <a:off x="87085" y="1483290"/>
            <a:ext cx="11517087" cy="4763395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DA042F44-AB05-092B-CC02-3C4CCCE4A1E9}"/>
              </a:ext>
            </a:extLst>
          </p:cNvPr>
          <p:cNvSpPr/>
          <p:nvPr/>
        </p:nvSpPr>
        <p:spPr>
          <a:xfrm>
            <a:off x="195943" y="2545122"/>
            <a:ext cx="3612494" cy="319276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 : coins arrondis 3">
            <a:extLst>
              <a:ext uri="{FF2B5EF4-FFF2-40B4-BE49-F238E27FC236}">
                <a16:creationId xmlns:a16="http://schemas.microsoft.com/office/drawing/2014/main" id="{CDE830FE-F8B5-D8A3-DD15-7C6B72A5832A}"/>
              </a:ext>
            </a:extLst>
          </p:cNvPr>
          <p:cNvSpPr/>
          <p:nvPr/>
        </p:nvSpPr>
        <p:spPr>
          <a:xfrm>
            <a:off x="4419600" y="2666998"/>
            <a:ext cx="5662238" cy="278140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 : coins arrondis 3">
            <a:extLst>
              <a:ext uri="{FF2B5EF4-FFF2-40B4-BE49-F238E27FC236}">
                <a16:creationId xmlns:a16="http://schemas.microsoft.com/office/drawing/2014/main" id="{580BE3E2-DFC6-37A6-C24F-829384C0CC76}"/>
              </a:ext>
            </a:extLst>
          </p:cNvPr>
          <p:cNvSpPr/>
          <p:nvPr/>
        </p:nvSpPr>
        <p:spPr>
          <a:xfrm>
            <a:off x="4177526" y="5551714"/>
            <a:ext cx="6907338" cy="72353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 : coins arrondis 3">
            <a:extLst>
              <a:ext uri="{FF2B5EF4-FFF2-40B4-BE49-F238E27FC236}">
                <a16:creationId xmlns:a16="http://schemas.microsoft.com/office/drawing/2014/main" id="{4F298987-8400-0779-5A95-EC555470E629}"/>
              </a:ext>
            </a:extLst>
          </p:cNvPr>
          <p:cNvSpPr/>
          <p:nvPr/>
        </p:nvSpPr>
        <p:spPr>
          <a:xfrm>
            <a:off x="9002706" y="2232172"/>
            <a:ext cx="1232197" cy="20963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highlight>
                <a:srgbClr val="800000"/>
              </a:highlight>
            </a:endParaRPr>
          </a:p>
        </p:txBody>
      </p:sp>
      <p:pic>
        <p:nvPicPr>
          <p:cNvPr id="8" name="Graphique 8" descr="Badge 1 contour">
            <a:extLst>
              <a:ext uri="{FF2B5EF4-FFF2-40B4-BE49-F238E27FC236}">
                <a16:creationId xmlns:a16="http://schemas.microsoft.com/office/drawing/2014/main" id="{DB2571D9-7754-BC1D-863F-AD66C515C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13795" y="5096504"/>
            <a:ext cx="641386" cy="641386"/>
          </a:xfrm>
          <a:prstGeom prst="rect">
            <a:avLst/>
          </a:prstGeom>
        </p:spPr>
      </p:pic>
      <p:pic>
        <p:nvPicPr>
          <p:cNvPr id="9" name="Graphique 10" descr="Badge contour">
            <a:extLst>
              <a:ext uri="{FF2B5EF4-FFF2-40B4-BE49-F238E27FC236}">
                <a16:creationId xmlns:a16="http://schemas.microsoft.com/office/drawing/2014/main" id="{42339B91-0858-2266-2446-E2489B1BAF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0486" y="3946629"/>
            <a:ext cx="641387" cy="641387"/>
          </a:xfrm>
          <a:prstGeom prst="rect">
            <a:avLst/>
          </a:prstGeom>
        </p:spPr>
      </p:pic>
      <p:pic>
        <p:nvPicPr>
          <p:cNvPr id="10" name="Graphique 9" descr="Badge 3 contour">
            <a:extLst>
              <a:ext uri="{FF2B5EF4-FFF2-40B4-BE49-F238E27FC236}">
                <a16:creationId xmlns:a16="http://schemas.microsoft.com/office/drawing/2014/main" id="{3C63095E-E9DB-C57B-2AE1-A017B81F99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32161" y="5551714"/>
            <a:ext cx="560047" cy="560047"/>
          </a:xfrm>
          <a:prstGeom prst="rect">
            <a:avLst/>
          </a:prstGeom>
        </p:spPr>
      </p:pic>
      <p:pic>
        <p:nvPicPr>
          <p:cNvPr id="12" name="Graphique 11" descr="Badge 4 contour">
            <a:extLst>
              <a:ext uri="{FF2B5EF4-FFF2-40B4-BE49-F238E27FC236}">
                <a16:creationId xmlns:a16="http://schemas.microsoft.com/office/drawing/2014/main" id="{E7F62D64-1C07-034D-6ADE-49569656E2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13714" y="1863474"/>
            <a:ext cx="423341" cy="423341"/>
          </a:xfrm>
          <a:prstGeom prst="rect">
            <a:avLst/>
          </a:prstGeom>
        </p:spPr>
      </p:pic>
      <p:sp>
        <p:nvSpPr>
          <p:cNvPr id="16" name="Rectangle : coins arrondis 3">
            <a:extLst>
              <a:ext uri="{FF2B5EF4-FFF2-40B4-BE49-F238E27FC236}">
                <a16:creationId xmlns:a16="http://schemas.microsoft.com/office/drawing/2014/main" id="{B1DB32E5-6E1C-8171-914E-4D093E25A89D}"/>
              </a:ext>
            </a:extLst>
          </p:cNvPr>
          <p:cNvSpPr/>
          <p:nvPr/>
        </p:nvSpPr>
        <p:spPr>
          <a:xfrm>
            <a:off x="10346605" y="2191648"/>
            <a:ext cx="931160" cy="35347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highlight>
                <a:srgbClr val="800000"/>
              </a:highlight>
            </a:endParaRPr>
          </a:p>
        </p:txBody>
      </p:sp>
      <p:pic>
        <p:nvPicPr>
          <p:cNvPr id="17" name="Graphique 13" descr="Badge 5 contour">
            <a:extLst>
              <a:ext uri="{FF2B5EF4-FFF2-40B4-BE49-F238E27FC236}">
                <a16:creationId xmlns:a16="http://schemas.microsoft.com/office/drawing/2014/main" id="{2D3D8C15-5720-3AFB-4986-BAD12968C2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22311" y="2466920"/>
            <a:ext cx="641387" cy="6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45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AB827F-5EFA-00F6-ACB3-368E6244C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4" t="25850"/>
          <a:stretch>
            <a:fillRect/>
          </a:stretch>
        </p:blipFill>
        <p:spPr>
          <a:xfrm>
            <a:off x="424543" y="1138581"/>
            <a:ext cx="11647714" cy="4746171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04D714A2-3009-1C10-0E2E-C7AC6B9067F7}"/>
              </a:ext>
            </a:extLst>
          </p:cNvPr>
          <p:cNvSpPr/>
          <p:nvPr/>
        </p:nvSpPr>
        <p:spPr>
          <a:xfrm>
            <a:off x="4822370" y="2481943"/>
            <a:ext cx="5148944" cy="268002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F30937C-E796-D539-9EE8-2E4231EBCEC0}"/>
              </a:ext>
            </a:extLst>
          </p:cNvPr>
          <p:cNvSpPr/>
          <p:nvPr/>
        </p:nvSpPr>
        <p:spPr>
          <a:xfrm>
            <a:off x="4365171" y="5311009"/>
            <a:ext cx="6966858" cy="6413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que 7" descr="Badge contour">
            <a:extLst>
              <a:ext uri="{FF2B5EF4-FFF2-40B4-BE49-F238E27FC236}">
                <a16:creationId xmlns:a16="http://schemas.microsoft.com/office/drawing/2014/main" id="{05E853C7-77C9-5D72-B56B-D490D3568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7248" y="4534335"/>
            <a:ext cx="511629" cy="511629"/>
          </a:xfrm>
          <a:prstGeom prst="rect">
            <a:avLst/>
          </a:prstGeom>
        </p:spPr>
      </p:pic>
      <p:pic>
        <p:nvPicPr>
          <p:cNvPr id="9" name="Graphique 8" descr="Badge 1 contour">
            <a:extLst>
              <a:ext uri="{FF2B5EF4-FFF2-40B4-BE49-F238E27FC236}">
                <a16:creationId xmlns:a16="http://schemas.microsoft.com/office/drawing/2014/main" id="{6D1F9231-9785-F9EC-0169-78F6F2CA7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55369" y="1730927"/>
            <a:ext cx="511630" cy="511630"/>
          </a:xfrm>
          <a:prstGeom prst="rect">
            <a:avLst/>
          </a:prstGeom>
        </p:spPr>
      </p:pic>
      <p:sp>
        <p:nvSpPr>
          <p:cNvPr id="7" name="Rectangle : coins arrondis 3">
            <a:extLst>
              <a:ext uri="{FF2B5EF4-FFF2-40B4-BE49-F238E27FC236}">
                <a16:creationId xmlns:a16="http://schemas.microsoft.com/office/drawing/2014/main" id="{7118E71B-AD1C-B5A4-45B9-2DD70896745F}"/>
              </a:ext>
            </a:extLst>
          </p:cNvPr>
          <p:cNvSpPr/>
          <p:nvPr/>
        </p:nvSpPr>
        <p:spPr>
          <a:xfrm>
            <a:off x="642256" y="1763683"/>
            <a:ext cx="1513113" cy="446118"/>
          </a:xfrm>
          <a:prstGeom prst="roundRect">
            <a:avLst>
              <a:gd name="adj" fmla="val 854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que 9" descr="Badge 3 contour">
            <a:extLst>
              <a:ext uri="{FF2B5EF4-FFF2-40B4-BE49-F238E27FC236}">
                <a16:creationId xmlns:a16="http://schemas.microsoft.com/office/drawing/2014/main" id="{9C619B09-016B-F1EC-E1A5-A0209D9568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42507" y="5395230"/>
            <a:ext cx="489522" cy="48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87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963D1-B94D-162F-7C0F-98C1F11CC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B4FBB7-6313-24F8-5EC3-488CE1813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2" t="26696" r="1250"/>
          <a:stretch>
            <a:fillRect/>
          </a:stretch>
        </p:blipFill>
        <p:spPr>
          <a:xfrm>
            <a:off x="533400" y="1082982"/>
            <a:ext cx="11462657" cy="4692036"/>
          </a:xfrm>
          <a:prstGeom prst="rect">
            <a:avLst/>
          </a:prstGeom>
        </p:spPr>
      </p:pic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8789D67C-96B0-E551-57AF-D8C5A0150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15184" y="5133631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965CD552-447A-5EEB-AD79-68DED985CA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307" y="1611384"/>
            <a:ext cx="641386" cy="641386"/>
          </a:xfrm>
          <a:prstGeom prst="rect">
            <a:avLst/>
          </a:prstGeom>
        </p:spPr>
      </p:pic>
      <p:sp>
        <p:nvSpPr>
          <p:cNvPr id="5" name="Rectangle : coins arrondis 3">
            <a:extLst>
              <a:ext uri="{FF2B5EF4-FFF2-40B4-BE49-F238E27FC236}">
                <a16:creationId xmlns:a16="http://schemas.microsoft.com/office/drawing/2014/main" id="{B8CBFAA8-37A2-22E9-8DDE-DD1984B77EE0}"/>
              </a:ext>
            </a:extLst>
          </p:cNvPr>
          <p:cNvSpPr/>
          <p:nvPr/>
        </p:nvSpPr>
        <p:spPr>
          <a:xfrm>
            <a:off x="4430486" y="1524001"/>
            <a:ext cx="6738257" cy="3344594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 : coins arrondis 5">
            <a:extLst>
              <a:ext uri="{FF2B5EF4-FFF2-40B4-BE49-F238E27FC236}">
                <a16:creationId xmlns:a16="http://schemas.microsoft.com/office/drawing/2014/main" id="{F784C1F9-17B6-FFB7-5B12-10CEDAC0F813}"/>
              </a:ext>
            </a:extLst>
          </p:cNvPr>
          <p:cNvSpPr/>
          <p:nvPr/>
        </p:nvSpPr>
        <p:spPr>
          <a:xfrm>
            <a:off x="4593771" y="5020699"/>
            <a:ext cx="7162800" cy="75432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727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02BDF-D72E-2201-1A2E-6421BF600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8A5449E-EB63-B039-6B23-F56B3C087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2" t="25850"/>
          <a:stretch>
            <a:fillRect/>
          </a:stretch>
        </p:blipFill>
        <p:spPr>
          <a:xfrm>
            <a:off x="210745" y="1371898"/>
            <a:ext cx="11604171" cy="4746171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1CBD9402-39D7-3453-A0DB-770105DEA2CA}"/>
              </a:ext>
            </a:extLst>
          </p:cNvPr>
          <p:cNvSpPr/>
          <p:nvPr/>
        </p:nvSpPr>
        <p:spPr>
          <a:xfrm>
            <a:off x="4049485" y="2006415"/>
            <a:ext cx="7722807" cy="34796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3FD42991-6A48-3D62-0BF0-D5CB8B07A701}"/>
              </a:ext>
            </a:extLst>
          </p:cNvPr>
          <p:cNvSpPr/>
          <p:nvPr/>
        </p:nvSpPr>
        <p:spPr>
          <a:xfrm>
            <a:off x="4049485" y="5575943"/>
            <a:ext cx="7511144" cy="54212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59751215-4D20-8E86-AA96-8035E80A7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25692" y="5521602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C4AA839C-82DC-47C5-4E10-6CDDD1FB44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12830" y="2006415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86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3E053-7381-9833-A682-0003A328F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C0588D5-FE0F-A4BE-DB04-92674AD48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3" t="26380" r="1071"/>
          <a:stretch>
            <a:fillRect/>
          </a:stretch>
        </p:blipFill>
        <p:spPr>
          <a:xfrm>
            <a:off x="578315" y="1072860"/>
            <a:ext cx="11484429" cy="4712279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D5095DBF-0494-0169-C316-55FFF0571844}"/>
              </a:ext>
            </a:extLst>
          </p:cNvPr>
          <p:cNvSpPr/>
          <p:nvPr/>
        </p:nvSpPr>
        <p:spPr>
          <a:xfrm>
            <a:off x="4386943" y="1861457"/>
            <a:ext cx="7226741" cy="324394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47C5202-BD32-4B52-1A1B-60537151A9EC}"/>
              </a:ext>
            </a:extLst>
          </p:cNvPr>
          <p:cNvSpPr/>
          <p:nvPr/>
        </p:nvSpPr>
        <p:spPr>
          <a:xfrm>
            <a:off x="4481969" y="5346777"/>
            <a:ext cx="7372574" cy="44906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2A98D7E8-BC67-1C48-3234-628E90A2F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64624" y="5336079"/>
            <a:ext cx="449060" cy="449060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C79E5A1F-7601-AA23-558C-50E71BC661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1995717"/>
            <a:ext cx="449060" cy="44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89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33EC0-9F59-6F90-388A-47B0D9ABD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59A5B4-B369-A5A6-5881-4831CFBB2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2" t="25510" r="1161"/>
          <a:stretch>
            <a:fillRect/>
          </a:stretch>
        </p:blipFill>
        <p:spPr>
          <a:xfrm>
            <a:off x="587829" y="1861456"/>
            <a:ext cx="11462658" cy="4767943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2168CC8-2DEF-9B13-9C16-D21684C2ECAC}"/>
              </a:ext>
            </a:extLst>
          </p:cNvPr>
          <p:cNvSpPr/>
          <p:nvPr/>
        </p:nvSpPr>
        <p:spPr>
          <a:xfrm>
            <a:off x="4452257" y="2502842"/>
            <a:ext cx="7239000" cy="253724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B2D35D89-790D-9F81-756A-601E6864DDB7}"/>
              </a:ext>
            </a:extLst>
          </p:cNvPr>
          <p:cNvSpPr/>
          <p:nvPr/>
        </p:nvSpPr>
        <p:spPr>
          <a:xfrm>
            <a:off x="4533294" y="5224015"/>
            <a:ext cx="7239000" cy="140538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5E698E73-F134-D221-5CC1-5407E632C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49870" y="5285319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FA46104B-EB13-BA68-EE84-D304CC5A29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33294" y="2502841"/>
            <a:ext cx="641386" cy="6413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EC9E09-401B-29F1-ED1F-072B4BD7A3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2443" y="1239377"/>
            <a:ext cx="20859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745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80FF0-B0CF-9F0C-A55B-C6A75E3E8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1538A23-E013-F656-D582-061055BBB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" t="26387" r="1699" b="25347"/>
          <a:stretch>
            <a:fillRect/>
          </a:stretch>
        </p:blipFill>
        <p:spPr>
          <a:xfrm>
            <a:off x="207145" y="1937415"/>
            <a:ext cx="11364370" cy="3089430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876E735D-8D07-5183-4905-0FB155F63FB8}"/>
              </a:ext>
            </a:extLst>
          </p:cNvPr>
          <p:cNvSpPr/>
          <p:nvPr/>
        </p:nvSpPr>
        <p:spPr>
          <a:xfrm>
            <a:off x="903514" y="1963428"/>
            <a:ext cx="1709057" cy="37700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que 23" descr="Badge 1 contour">
            <a:extLst>
              <a:ext uri="{FF2B5EF4-FFF2-40B4-BE49-F238E27FC236}">
                <a16:creationId xmlns:a16="http://schemas.microsoft.com/office/drawing/2014/main" id="{DBB1B556-ACBB-91FB-B7B3-29E14BC5E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12571" y="1879002"/>
            <a:ext cx="641386" cy="641386"/>
          </a:xfrm>
          <a:prstGeom prst="rect">
            <a:avLst/>
          </a:prstGeom>
        </p:spPr>
      </p:pic>
      <p:pic>
        <p:nvPicPr>
          <p:cNvPr id="5" name="Graphique 25" descr="Badge contour">
            <a:extLst>
              <a:ext uri="{FF2B5EF4-FFF2-40B4-BE49-F238E27FC236}">
                <a16:creationId xmlns:a16="http://schemas.microsoft.com/office/drawing/2014/main" id="{C3DDBD29-F3BA-1ACB-9420-8A2F1CB933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70129" y="2667560"/>
            <a:ext cx="641387" cy="641387"/>
          </a:xfrm>
          <a:prstGeom prst="rect">
            <a:avLst/>
          </a:prstGeom>
        </p:spPr>
      </p:pic>
      <p:sp>
        <p:nvSpPr>
          <p:cNvPr id="6" name="Rectangle : coins arrondis 3">
            <a:extLst>
              <a:ext uri="{FF2B5EF4-FFF2-40B4-BE49-F238E27FC236}">
                <a16:creationId xmlns:a16="http://schemas.microsoft.com/office/drawing/2014/main" id="{443E8006-3BCA-3E50-4458-A8C4C6C6E266}"/>
              </a:ext>
            </a:extLst>
          </p:cNvPr>
          <p:cNvSpPr/>
          <p:nvPr/>
        </p:nvSpPr>
        <p:spPr>
          <a:xfrm>
            <a:off x="10611516" y="2754337"/>
            <a:ext cx="959999" cy="46783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000B53-1B46-A5BA-77D9-A0C201BD9D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0356" y="1963428"/>
            <a:ext cx="2249673" cy="47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98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57873FC-3FCF-469E-450D-307FD944A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2" t="26020" r="1517"/>
          <a:stretch>
            <a:fillRect/>
          </a:stretch>
        </p:blipFill>
        <p:spPr>
          <a:xfrm>
            <a:off x="54863" y="1478144"/>
            <a:ext cx="11440887" cy="4735286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B92505-83E4-F681-7882-C3A96DF76D88}"/>
              </a:ext>
            </a:extLst>
          </p:cNvPr>
          <p:cNvSpPr/>
          <p:nvPr/>
        </p:nvSpPr>
        <p:spPr>
          <a:xfrm>
            <a:off x="4114799" y="1916295"/>
            <a:ext cx="6139543" cy="346356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6F3ADCD-E53E-3351-C048-DB03C3E18C95}"/>
              </a:ext>
            </a:extLst>
          </p:cNvPr>
          <p:cNvSpPr/>
          <p:nvPr/>
        </p:nvSpPr>
        <p:spPr>
          <a:xfrm>
            <a:off x="4114799" y="5486102"/>
            <a:ext cx="7162802" cy="7273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C259EAB0-FFDA-27EA-6876-1D5054AF0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2744" y="5529071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BBD44A37-7465-5D29-32C4-CF4808977F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1916294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604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AA73134-E518-B3E1-1B4C-62049CE4A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" t="25340" r="1250"/>
          <a:stretch>
            <a:fillRect/>
          </a:stretch>
        </p:blipFill>
        <p:spPr>
          <a:xfrm>
            <a:off x="620486" y="1850570"/>
            <a:ext cx="11419114" cy="4778829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E8E31C9-5B25-668C-88B8-7A51AD15802A}"/>
              </a:ext>
            </a:extLst>
          </p:cNvPr>
          <p:cNvSpPr/>
          <p:nvPr/>
        </p:nvSpPr>
        <p:spPr>
          <a:xfrm>
            <a:off x="4452257" y="2394857"/>
            <a:ext cx="7119257" cy="340723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85EA41CB-387F-0980-9DF0-4D1A48199767}"/>
              </a:ext>
            </a:extLst>
          </p:cNvPr>
          <p:cNvSpPr/>
          <p:nvPr/>
        </p:nvSpPr>
        <p:spPr>
          <a:xfrm>
            <a:off x="4581832" y="5947979"/>
            <a:ext cx="7119257" cy="68142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47FE2F01-E024-DBE3-8C65-599AA52F8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59702" y="5967995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E0F364D2-2A1E-46C4-3CE9-660FEBCDF3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1021" y="2394857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502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CE5B2-E9E5-F3C5-6A4B-68DFD666C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283A07-0EB7-FD1C-45AE-CA62F031C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21"/>
          <a:stretch/>
        </p:blipFill>
        <p:spPr>
          <a:xfrm>
            <a:off x="-49613" y="966702"/>
            <a:ext cx="12192000" cy="5157652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83E93E8-DC33-82E0-EF72-50EF25BFC577}"/>
              </a:ext>
            </a:extLst>
          </p:cNvPr>
          <p:cNvSpPr/>
          <p:nvPr/>
        </p:nvSpPr>
        <p:spPr>
          <a:xfrm>
            <a:off x="3548543" y="2013284"/>
            <a:ext cx="4995689" cy="403517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A3BC9263-C196-AC27-2449-77CCC662CC79}"/>
              </a:ext>
            </a:extLst>
          </p:cNvPr>
          <p:cNvSpPr/>
          <p:nvPr/>
        </p:nvSpPr>
        <p:spPr>
          <a:xfrm>
            <a:off x="8544232" y="2004511"/>
            <a:ext cx="3228061" cy="38867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0DD81791-E9D4-DBB5-BE87-51662D3A0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5128" y="5445029"/>
            <a:ext cx="446269" cy="446269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7E195223-A2FA-2EF8-413B-25399ADE0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2865" y="1558242"/>
            <a:ext cx="446269" cy="4462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A7BBD0-DD6A-8234-F33B-1466928C8A2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" r="-788" b="11435"/>
          <a:stretch/>
        </p:blipFill>
        <p:spPr>
          <a:xfrm>
            <a:off x="7059509" y="1588870"/>
            <a:ext cx="2085975" cy="38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2875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B413A01-3DB3-44B6-149D-E074A585D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7" t="27745"/>
          <a:stretch>
            <a:fillRect/>
          </a:stretch>
        </p:blipFill>
        <p:spPr>
          <a:xfrm>
            <a:off x="307074" y="1566362"/>
            <a:ext cx="11577851" cy="4624888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B2D6B45-03EE-9ED7-82DE-8613C376FFBC}"/>
              </a:ext>
            </a:extLst>
          </p:cNvPr>
          <p:cNvSpPr/>
          <p:nvPr/>
        </p:nvSpPr>
        <p:spPr>
          <a:xfrm>
            <a:off x="4140199" y="1858595"/>
            <a:ext cx="6639185" cy="325950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7A13AAD2-177F-B20F-203B-CEB4ABAED529}"/>
              </a:ext>
            </a:extLst>
          </p:cNvPr>
          <p:cNvSpPr/>
          <p:nvPr/>
        </p:nvSpPr>
        <p:spPr>
          <a:xfrm>
            <a:off x="4161276" y="5414284"/>
            <a:ext cx="7268724" cy="77696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CC654531-4432-B8CE-A9A1-3CDC3EA06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8613" y="5482072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3B06E1EC-6CEC-DFC2-B85C-2BEE46CB56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306" y="2006414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37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15B4AD-D135-D8FB-CD11-B84ACCEED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8" t="18286" r="1439"/>
          <a:stretch>
            <a:fillRect/>
          </a:stretch>
        </p:blipFill>
        <p:spPr>
          <a:xfrm>
            <a:off x="102474" y="791827"/>
            <a:ext cx="11987052" cy="5502884"/>
          </a:xfrm>
          <a:prstGeom prst="rect">
            <a:avLst/>
          </a:prstGeom>
        </p:spPr>
      </p:pic>
      <p:pic>
        <p:nvPicPr>
          <p:cNvPr id="14" name="Espace réservé du contenu 13" descr="Badge 6 contour">
            <a:extLst>
              <a:ext uri="{FF2B5EF4-FFF2-40B4-BE49-F238E27FC236}">
                <a16:creationId xmlns:a16="http://schemas.microsoft.com/office/drawing/2014/main" id="{08D48A6C-FDB3-D5DD-8130-B639D340D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0357" y="2627577"/>
            <a:ext cx="644782" cy="644782"/>
          </a:xfr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5025DFB-0F0C-E8F9-8A86-F52AE3739473}"/>
              </a:ext>
            </a:extLst>
          </p:cNvPr>
          <p:cNvSpPr/>
          <p:nvPr/>
        </p:nvSpPr>
        <p:spPr>
          <a:xfrm>
            <a:off x="6204857" y="1268361"/>
            <a:ext cx="2742850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A265026-CDED-D430-C33E-17FED1D3B53C}"/>
              </a:ext>
            </a:extLst>
          </p:cNvPr>
          <p:cNvSpPr/>
          <p:nvPr/>
        </p:nvSpPr>
        <p:spPr>
          <a:xfrm>
            <a:off x="9046029" y="1268361"/>
            <a:ext cx="2742850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B07103B-FC9E-A539-FF51-10DCCD5EC473}"/>
              </a:ext>
            </a:extLst>
          </p:cNvPr>
          <p:cNvSpPr/>
          <p:nvPr/>
        </p:nvSpPr>
        <p:spPr>
          <a:xfrm>
            <a:off x="6204857" y="1972655"/>
            <a:ext cx="2841172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448A7965-79AE-C093-F51F-76088F17409D}"/>
              </a:ext>
            </a:extLst>
          </p:cNvPr>
          <p:cNvSpPr/>
          <p:nvPr/>
        </p:nvSpPr>
        <p:spPr>
          <a:xfrm>
            <a:off x="6204857" y="2676949"/>
            <a:ext cx="2841172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10EFDB1B-536C-8607-F60B-4582E82DDCC7}"/>
              </a:ext>
            </a:extLst>
          </p:cNvPr>
          <p:cNvSpPr/>
          <p:nvPr/>
        </p:nvSpPr>
        <p:spPr>
          <a:xfrm>
            <a:off x="9046029" y="1972655"/>
            <a:ext cx="2742850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0D73F0C8-731B-A2FF-B62C-EEAFACD8047E}"/>
              </a:ext>
            </a:extLst>
          </p:cNvPr>
          <p:cNvSpPr/>
          <p:nvPr/>
        </p:nvSpPr>
        <p:spPr>
          <a:xfrm>
            <a:off x="11342914" y="5749680"/>
            <a:ext cx="644782" cy="54503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Graphique 15" descr="Badge 5 contour">
            <a:extLst>
              <a:ext uri="{FF2B5EF4-FFF2-40B4-BE49-F238E27FC236}">
                <a16:creationId xmlns:a16="http://schemas.microsoft.com/office/drawing/2014/main" id="{D0238557-E095-1998-1B43-E79802ACAC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74889" y="2704492"/>
            <a:ext cx="641387" cy="641387"/>
          </a:xfrm>
          <a:prstGeom prst="rect">
            <a:avLst/>
          </a:prstGeom>
        </p:spPr>
      </p:pic>
      <p:pic>
        <p:nvPicPr>
          <p:cNvPr id="18" name="Graphique 17" descr="Badge 4 contour">
            <a:extLst>
              <a:ext uri="{FF2B5EF4-FFF2-40B4-BE49-F238E27FC236}">
                <a16:creationId xmlns:a16="http://schemas.microsoft.com/office/drawing/2014/main" id="{30BF9497-2772-96AC-A0CF-F8C7014B88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47493" y="1945112"/>
            <a:ext cx="641386" cy="641386"/>
          </a:xfrm>
          <a:prstGeom prst="rect">
            <a:avLst/>
          </a:prstGeom>
        </p:spPr>
      </p:pic>
      <p:pic>
        <p:nvPicPr>
          <p:cNvPr id="20" name="Graphique 19" descr="Badge 3 contour">
            <a:extLst>
              <a:ext uri="{FF2B5EF4-FFF2-40B4-BE49-F238E27FC236}">
                <a16:creationId xmlns:a16="http://schemas.microsoft.com/office/drawing/2014/main" id="{37960408-3A4A-3059-8D1B-2CFAC3BE98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63471" y="1945112"/>
            <a:ext cx="641386" cy="641386"/>
          </a:xfrm>
          <a:prstGeom prst="rect">
            <a:avLst/>
          </a:prstGeom>
        </p:spPr>
      </p:pic>
      <p:pic>
        <p:nvPicPr>
          <p:cNvPr id="24" name="Graphique 23" descr="Badge 1 contour">
            <a:extLst>
              <a:ext uri="{FF2B5EF4-FFF2-40B4-BE49-F238E27FC236}">
                <a16:creationId xmlns:a16="http://schemas.microsoft.com/office/drawing/2014/main" id="{60B9F6F3-2BBC-E9B6-23BD-C832C460EC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63471" y="1331269"/>
            <a:ext cx="641386" cy="641386"/>
          </a:xfrm>
          <a:prstGeom prst="rect">
            <a:avLst/>
          </a:prstGeom>
        </p:spPr>
      </p:pic>
      <p:pic>
        <p:nvPicPr>
          <p:cNvPr id="26" name="Graphique 25" descr="Badge contour">
            <a:extLst>
              <a:ext uri="{FF2B5EF4-FFF2-40B4-BE49-F238E27FC236}">
                <a16:creationId xmlns:a16="http://schemas.microsoft.com/office/drawing/2014/main" id="{5E35990A-09A6-C587-E4A1-0074CBB64D9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182991" y="1240817"/>
            <a:ext cx="641387" cy="641387"/>
          </a:xfrm>
          <a:prstGeom prst="rect">
            <a:avLst/>
          </a:prstGeom>
        </p:spPr>
      </p:pic>
      <p:sp>
        <p:nvSpPr>
          <p:cNvPr id="3" name="Rectangle : coins arrondis 8">
            <a:extLst>
              <a:ext uri="{FF2B5EF4-FFF2-40B4-BE49-F238E27FC236}">
                <a16:creationId xmlns:a16="http://schemas.microsoft.com/office/drawing/2014/main" id="{B70EEC1C-A4CD-12C4-F9E5-7AF45FF24855}"/>
              </a:ext>
            </a:extLst>
          </p:cNvPr>
          <p:cNvSpPr/>
          <p:nvPr/>
        </p:nvSpPr>
        <p:spPr>
          <a:xfrm>
            <a:off x="9129601" y="2622507"/>
            <a:ext cx="2738319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8FC30C73-1D3C-4C58-9FD2-79C1BD141EAD}"/>
              </a:ext>
            </a:extLst>
          </p:cNvPr>
          <p:cNvSpPr/>
          <p:nvPr/>
        </p:nvSpPr>
        <p:spPr>
          <a:xfrm>
            <a:off x="11421407" y="5290457"/>
            <a:ext cx="443732" cy="395671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159609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F0813C-51B5-3F1A-E7DD-DF77589F6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" t="26387" r="1699" b="25347"/>
          <a:stretch>
            <a:fillRect/>
          </a:stretch>
        </p:blipFill>
        <p:spPr>
          <a:xfrm>
            <a:off x="620802" y="2315273"/>
            <a:ext cx="11364370" cy="3089430"/>
          </a:xfrm>
          <a:prstGeom prst="rect">
            <a:avLst/>
          </a:prstGeom>
        </p:spPr>
      </p:pic>
      <p:sp>
        <p:nvSpPr>
          <p:cNvPr id="3" name="Rectangle : coins arrondis 4">
            <a:extLst>
              <a:ext uri="{FF2B5EF4-FFF2-40B4-BE49-F238E27FC236}">
                <a16:creationId xmlns:a16="http://schemas.microsoft.com/office/drawing/2014/main" id="{6369FC7A-B71E-EE1F-BC8F-D3DA0DDC8CFB}"/>
              </a:ext>
            </a:extLst>
          </p:cNvPr>
          <p:cNvSpPr/>
          <p:nvPr/>
        </p:nvSpPr>
        <p:spPr>
          <a:xfrm>
            <a:off x="11057177" y="3975433"/>
            <a:ext cx="412956" cy="41049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 : coins arrondis 4">
            <a:extLst>
              <a:ext uri="{FF2B5EF4-FFF2-40B4-BE49-F238E27FC236}">
                <a16:creationId xmlns:a16="http://schemas.microsoft.com/office/drawing/2014/main" id="{4028CD3A-5FD2-AFD1-1597-02831F2FB7A7}"/>
              </a:ext>
            </a:extLst>
          </p:cNvPr>
          <p:cNvSpPr/>
          <p:nvPr/>
        </p:nvSpPr>
        <p:spPr>
          <a:xfrm>
            <a:off x="11470133" y="4531870"/>
            <a:ext cx="412956" cy="41049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23" descr="Badge 1 contour">
            <a:extLst>
              <a:ext uri="{FF2B5EF4-FFF2-40B4-BE49-F238E27FC236}">
                <a16:creationId xmlns:a16="http://schemas.microsoft.com/office/drawing/2014/main" id="{0F11A8E1-38C0-095B-16D8-AA2299DB2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15791" y="3859988"/>
            <a:ext cx="641386" cy="641386"/>
          </a:xfrm>
          <a:prstGeom prst="rect">
            <a:avLst/>
          </a:prstGeom>
        </p:spPr>
      </p:pic>
      <p:pic>
        <p:nvPicPr>
          <p:cNvPr id="8" name="Graphique 25" descr="Badge contour">
            <a:extLst>
              <a:ext uri="{FF2B5EF4-FFF2-40B4-BE49-F238E27FC236}">
                <a16:creationId xmlns:a16="http://schemas.microsoft.com/office/drawing/2014/main" id="{BBE1D107-F046-FF0A-B0FD-240B0C5136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41702" y="4942367"/>
            <a:ext cx="641387" cy="6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69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2B8A019-A7B9-D9F6-442D-E5E6FE0DA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4" t="27304" r="776" b="37571"/>
          <a:stretch>
            <a:fillRect/>
          </a:stretch>
        </p:blipFill>
        <p:spPr>
          <a:xfrm>
            <a:off x="707136" y="2534137"/>
            <a:ext cx="11484864" cy="2248234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B2208C1B-EA38-8315-9D81-1E5BACD2A819}"/>
              </a:ext>
            </a:extLst>
          </p:cNvPr>
          <p:cNvSpPr/>
          <p:nvPr/>
        </p:nvSpPr>
        <p:spPr>
          <a:xfrm>
            <a:off x="11168743" y="3025826"/>
            <a:ext cx="897752" cy="40317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8164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A3031-73FB-22B5-69BC-CA24AAC35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9666A5E-D13A-2BFF-C32A-540319B58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" t="19715" r="1301"/>
          <a:stretch>
            <a:fillRect/>
          </a:stretch>
        </p:blipFill>
        <p:spPr>
          <a:xfrm>
            <a:off x="156611" y="822700"/>
            <a:ext cx="11399522" cy="5138928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4D382DDD-9125-06A8-74FC-A260CD345E9B}"/>
              </a:ext>
            </a:extLst>
          </p:cNvPr>
          <p:cNvSpPr/>
          <p:nvPr/>
        </p:nvSpPr>
        <p:spPr>
          <a:xfrm>
            <a:off x="5749062" y="1233470"/>
            <a:ext cx="2838876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33D0C68B-7BEF-7A21-88CF-D7B4B3E51CC9}"/>
              </a:ext>
            </a:extLst>
          </p:cNvPr>
          <p:cNvSpPr/>
          <p:nvPr/>
        </p:nvSpPr>
        <p:spPr>
          <a:xfrm>
            <a:off x="8681885" y="1213275"/>
            <a:ext cx="2838876" cy="64138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 1 contour">
            <a:extLst>
              <a:ext uri="{FF2B5EF4-FFF2-40B4-BE49-F238E27FC236}">
                <a16:creationId xmlns:a16="http://schemas.microsoft.com/office/drawing/2014/main" id="{DDE05452-4E89-1460-746F-CD1EBAF03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46552" y="1205927"/>
            <a:ext cx="641386" cy="641386"/>
          </a:xfrm>
          <a:prstGeom prst="rect">
            <a:avLst/>
          </a:prstGeom>
        </p:spPr>
      </p:pic>
      <p:pic>
        <p:nvPicPr>
          <p:cNvPr id="8" name="Graphique 7" descr="Badge contour">
            <a:extLst>
              <a:ext uri="{FF2B5EF4-FFF2-40B4-BE49-F238E27FC236}">
                <a16:creationId xmlns:a16="http://schemas.microsoft.com/office/drawing/2014/main" id="{A1E06103-2517-5B8D-58BA-F646CA895F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32432" y="1252946"/>
            <a:ext cx="641387" cy="641387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65ABEDC-0FB1-6D9A-B3A9-B534461D8F33}"/>
              </a:ext>
            </a:extLst>
          </p:cNvPr>
          <p:cNvSpPr/>
          <p:nvPr/>
        </p:nvSpPr>
        <p:spPr>
          <a:xfrm>
            <a:off x="10723329" y="5453743"/>
            <a:ext cx="850490" cy="46349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que 9" descr="Badge 3 contour">
            <a:extLst>
              <a:ext uri="{FF2B5EF4-FFF2-40B4-BE49-F238E27FC236}">
                <a16:creationId xmlns:a16="http://schemas.microsoft.com/office/drawing/2014/main" id="{9033AB0E-A7B5-D7E1-8F6F-8F0FC83838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71999" y="1861264"/>
            <a:ext cx="641386" cy="641386"/>
          </a:xfrm>
          <a:prstGeom prst="rect">
            <a:avLst/>
          </a:prstGeom>
        </p:spPr>
      </p:pic>
      <p:sp>
        <p:nvSpPr>
          <p:cNvPr id="12" name="Rectangle : coins arrondis 3">
            <a:extLst>
              <a:ext uri="{FF2B5EF4-FFF2-40B4-BE49-F238E27FC236}">
                <a16:creationId xmlns:a16="http://schemas.microsoft.com/office/drawing/2014/main" id="{7EC2DC6C-8F7B-FFA2-382F-005B36AB46EB}"/>
              </a:ext>
            </a:extLst>
          </p:cNvPr>
          <p:cNvSpPr/>
          <p:nvPr/>
        </p:nvSpPr>
        <p:spPr>
          <a:xfrm>
            <a:off x="5749063" y="1868060"/>
            <a:ext cx="2838876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Graphique 17" descr="Badge 4 contour">
            <a:extLst>
              <a:ext uri="{FF2B5EF4-FFF2-40B4-BE49-F238E27FC236}">
                <a16:creationId xmlns:a16="http://schemas.microsoft.com/office/drawing/2014/main" id="{A3355A74-671A-424F-64BF-CC7C3537F4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7881" y="4767969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82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3CB99E1-7B7F-A21B-B50E-834F68C0A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" t="26526" r="1500" b="38061"/>
          <a:stretch>
            <a:fillRect/>
          </a:stretch>
        </p:blipFill>
        <p:spPr>
          <a:xfrm>
            <a:off x="539822" y="1450339"/>
            <a:ext cx="11414760" cy="2266760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AC481620-D568-B212-5A48-3E1F663ED1BB}"/>
              </a:ext>
            </a:extLst>
          </p:cNvPr>
          <p:cNvSpPr/>
          <p:nvPr/>
        </p:nvSpPr>
        <p:spPr>
          <a:xfrm>
            <a:off x="11059886" y="2471057"/>
            <a:ext cx="794657" cy="446314"/>
          </a:xfrm>
          <a:prstGeom prst="roundRect">
            <a:avLst>
              <a:gd name="adj" fmla="val 7177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9B01DA6-E14A-2FD0-D2DE-984B567ED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" t="26526" r="1500" b="38061"/>
          <a:stretch>
            <a:fillRect/>
          </a:stretch>
        </p:blipFill>
        <p:spPr>
          <a:xfrm>
            <a:off x="388620" y="4128225"/>
            <a:ext cx="11414760" cy="2266760"/>
          </a:xfrm>
          <a:prstGeom prst="rect">
            <a:avLst/>
          </a:prstGeom>
        </p:spPr>
      </p:pic>
      <p:sp>
        <p:nvSpPr>
          <p:cNvPr id="5" name="Rectangle : coins arrondis 3">
            <a:extLst>
              <a:ext uri="{FF2B5EF4-FFF2-40B4-BE49-F238E27FC236}">
                <a16:creationId xmlns:a16="http://schemas.microsoft.com/office/drawing/2014/main" id="{0F799085-6992-EF3C-B9C9-EADDBDEED342}"/>
              </a:ext>
            </a:extLst>
          </p:cNvPr>
          <p:cNvSpPr/>
          <p:nvPr/>
        </p:nvSpPr>
        <p:spPr>
          <a:xfrm>
            <a:off x="9699172" y="4128225"/>
            <a:ext cx="794657" cy="446314"/>
          </a:xfrm>
          <a:prstGeom prst="roundRect">
            <a:avLst>
              <a:gd name="adj" fmla="val 7177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75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7EA72-B099-193F-AEAB-6F8E2BE37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8DB1ED-068E-5064-A0E5-1B45EB06D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6223"/>
            <a:ext cx="12192000" cy="43510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718603-37AD-C077-937A-14DA6639E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858" y="1432331"/>
            <a:ext cx="2270625" cy="476935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C47A8BB9-27EE-FFD7-0DE2-E0A06E96AC45}"/>
              </a:ext>
            </a:extLst>
          </p:cNvPr>
          <p:cNvSpPr/>
          <p:nvPr/>
        </p:nvSpPr>
        <p:spPr>
          <a:xfrm>
            <a:off x="7761514" y="1432331"/>
            <a:ext cx="1059969" cy="47693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30508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7bd1f144-26ac-4410-8fdb-05c7de218e82}" enabled="1" method="Standard" siteId="{8b87af7d-8647-4dc7-8df4-5f69a2011bb5}" contentBits="3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10050</TotalTime>
  <Words>11</Words>
  <Application>Microsoft Office PowerPoint</Application>
  <PresentationFormat>Widescreen</PresentationFormat>
  <Paragraphs>11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Aptos</vt:lpstr>
      <vt:lpstr>Aptos Display</vt:lpstr>
      <vt:lpstr>Arial</vt:lpstr>
      <vt:lpstr>Tahoma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Sopra Steria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LAIGNEAU Clement</dc:creator>
  <cp:lastModifiedBy>TAKULI Diksha</cp:lastModifiedBy>
  <cp:revision>25</cp:revision>
  <dcterms:created xsi:type="dcterms:W3CDTF">2025-04-01T14:30:36Z</dcterms:created>
  <dcterms:modified xsi:type="dcterms:W3CDTF">2025-08-19T05:41:27Z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Thème Office:8</vt:lpwstr>
  </property>
  <property fmtid="{D5CDD505-2E9C-101B-9397-08002B2CF9AE}" pid="3" name="ClassificationContentMarkingFooterText">
    <vt:lpwstr>C2 – Usage restreint </vt:lpwstr>
  </property>
</Properties>
</file>